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5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3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37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9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45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88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72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2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29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19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49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AB7BA-82FA-40E7-8507-417236BD6267}" type="datetimeFigureOut">
              <a:rPr lang="en-US" smtClean="0"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8B7B-B0EE-4B18-81BD-3AB581A8E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12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fjo8ReDzhA" TargetMode="External"/><Relationship Id="rId3" Type="http://schemas.openxmlformats.org/officeDocument/2006/relationships/hyperlink" Target="https://www.youtube.com/watch?v=QSzapEqhOaE" TargetMode="External"/><Relationship Id="rId7" Type="http://schemas.openxmlformats.org/officeDocument/2006/relationships/hyperlink" Target="https://www.youtube.com/watch?v=dM83SbRgFQk" TargetMode="External"/><Relationship Id="rId2" Type="http://schemas.openxmlformats.org/officeDocument/2006/relationships/hyperlink" Target="https://www.youtube.com/watch?v=lwIiXSVdj1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4tdZeJcyXf0" TargetMode="External"/><Relationship Id="rId5" Type="http://schemas.openxmlformats.org/officeDocument/2006/relationships/hyperlink" Target="https://www.youtube.com/watch?v=l0LQMgMqFUE" TargetMode="External"/><Relationship Id="rId10" Type="http://schemas.microsoft.com/office/2007/relationships/hdphoto" Target="../media/hdphoto1.wdp"/><Relationship Id="rId4" Type="http://schemas.openxmlformats.org/officeDocument/2006/relationships/hyperlink" Target="https://www.youtube.com/watch?v=wH79CAnB9Vw" TargetMode="External"/><Relationship Id="rId9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eg"/><Relationship Id="rId2" Type="http://schemas.openxmlformats.org/officeDocument/2006/relationships/video" Target="https://www.youtube.com/embed/iICTuTZCJyM" TargetMode="External"/><Relationship Id="rId1" Type="http://schemas.openxmlformats.org/officeDocument/2006/relationships/video" Target="https://www.youtube.com/embed/WzB1Guns0ss" TargetMode="External"/><Relationship Id="rId6" Type="http://schemas.openxmlformats.org/officeDocument/2006/relationships/image" Target="../media/image3.jpe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3ZBGium6Ao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YD5BKMFGz0" TargetMode="External"/><Relationship Id="rId6" Type="http://schemas.openxmlformats.org/officeDocument/2006/relationships/image" Target="../media/image5.jpe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Sp_dQorGvA" TargetMode="External"/><Relationship Id="rId2" Type="http://schemas.openxmlformats.org/officeDocument/2006/relationships/hyperlink" Target="https://www.youtube.com/watch?v=iJUm0ul4taE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r0zBmUQDyk&amp;list=PLmPIogZWH3R6gI4Hru6TKxf0XTz4UMN39&amp;index=24" TargetMode="External"/><Relationship Id="rId7" Type="http://schemas.microsoft.com/office/2007/relationships/hdphoto" Target="../media/hdphoto1.wdp"/><Relationship Id="rId2" Type="http://schemas.openxmlformats.org/officeDocument/2006/relationships/hyperlink" Target="https://www.youtube.com/watch?v=UxN-i7WnOG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qe-QLhE1hgw" TargetMode="External"/><Relationship Id="rId4" Type="http://schemas.openxmlformats.org/officeDocument/2006/relationships/hyperlink" Target="https://www.youtube.com/watch?v=scQxZL2KYrA&amp;index=31&amp;list=PLmPIogZWH3R6gI4Hru6TKxf0XTz4UMN3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t7ciq_x4138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hTAm_1UflA" TargetMode="External"/><Relationship Id="rId7" Type="http://schemas.microsoft.com/office/2007/relationships/hdphoto" Target="../media/hdphoto1.wdp"/><Relationship Id="rId2" Type="http://schemas.openxmlformats.org/officeDocument/2006/relationships/hyperlink" Target="https://www.youtube.com/watch?v=j7JUvMrXLR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iuqBDuSSXik" TargetMode="External"/><Relationship Id="rId4" Type="http://schemas.openxmlformats.org/officeDocument/2006/relationships/hyperlink" Target="https://www.youtube.com/watch?v=rjAT8hKlSuw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91298"/>
            <a:ext cx="9144000" cy="982663"/>
          </a:xfrm>
        </p:spPr>
        <p:txBody>
          <a:bodyPr>
            <a:normAutofit/>
          </a:bodyPr>
          <a:lstStyle/>
          <a:p>
            <a:r>
              <a:rPr lang="en-US" sz="5000" dirty="0" smtClean="0"/>
              <a:t>Youth Basketball Coaches Training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68538"/>
            <a:ext cx="9144000" cy="576262"/>
          </a:xfrm>
        </p:spPr>
        <p:txBody>
          <a:bodyPr/>
          <a:lstStyle/>
          <a:p>
            <a:r>
              <a:rPr lang="en-US" dirty="0" smtClean="0"/>
              <a:t>City of Coconut Creek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7433" y="2844800"/>
            <a:ext cx="3325981" cy="35144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62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680"/>
            <a:ext cx="10515600" cy="1325563"/>
          </a:xfrm>
        </p:spPr>
        <p:txBody>
          <a:bodyPr/>
          <a:lstStyle/>
          <a:p>
            <a:r>
              <a:rPr lang="en-US" dirty="0" smtClean="0"/>
              <a:t>Offense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6286"/>
            <a:ext cx="10769600" cy="527412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Fake Pass &amp; Drive Drill</a:t>
            </a:r>
          </a:p>
          <a:p>
            <a:pPr lvl="1"/>
            <a:r>
              <a:rPr lang="en-US" u="sng" dirty="0">
                <a:hlinkClick r:id="rId2"/>
              </a:rPr>
              <a:t>https://www.youtube.com/watch?v=lwIiXSVdj14</a:t>
            </a:r>
            <a:endParaRPr lang="en-US" dirty="0"/>
          </a:p>
          <a:p>
            <a:r>
              <a:rPr lang="en-US" dirty="0" smtClean="0"/>
              <a:t>V-Cut </a:t>
            </a:r>
            <a:r>
              <a:rPr lang="en-US" dirty="0"/>
              <a:t>Layup Drill</a:t>
            </a:r>
          </a:p>
          <a:p>
            <a:pPr lvl="1"/>
            <a:r>
              <a:rPr lang="en-US" u="sng" dirty="0">
                <a:hlinkClick r:id="rId3"/>
              </a:rPr>
              <a:t>https://www.youtube.com/watch?v=QSzapEqhOaE</a:t>
            </a:r>
            <a:endParaRPr lang="en-US" dirty="0"/>
          </a:p>
          <a:p>
            <a:r>
              <a:rPr lang="en-US" dirty="0" smtClean="0"/>
              <a:t>Give </a:t>
            </a:r>
            <a:r>
              <a:rPr lang="en-US" dirty="0"/>
              <a:t>&amp; Go Drill</a:t>
            </a:r>
          </a:p>
          <a:p>
            <a:pPr lvl="1"/>
            <a:r>
              <a:rPr lang="en-US" u="sng" dirty="0">
                <a:hlinkClick r:id="rId4"/>
              </a:rPr>
              <a:t>https://www.youtube.com/watch?v=wH79CAnB9Vw</a:t>
            </a:r>
            <a:endParaRPr lang="en-US" dirty="0"/>
          </a:p>
          <a:p>
            <a:r>
              <a:rPr lang="en-US" dirty="0" smtClean="0"/>
              <a:t>Backdoor </a:t>
            </a:r>
            <a:r>
              <a:rPr lang="en-US" dirty="0"/>
              <a:t>Pass Layup Drill</a:t>
            </a:r>
          </a:p>
          <a:p>
            <a:pPr lvl="1"/>
            <a:r>
              <a:rPr lang="en-US" u="sng" dirty="0">
                <a:hlinkClick r:id="rId5"/>
              </a:rPr>
              <a:t>https://www.youtube.com/watch?v=l0LQMgMqFUE</a:t>
            </a:r>
            <a:endParaRPr lang="en-US" dirty="0"/>
          </a:p>
          <a:p>
            <a:r>
              <a:rPr lang="en-US" dirty="0" smtClean="0"/>
              <a:t>Drop </a:t>
            </a:r>
            <a:r>
              <a:rPr lang="en-US" dirty="0"/>
              <a:t>step Layup Drill</a:t>
            </a:r>
          </a:p>
          <a:p>
            <a:pPr lvl="1"/>
            <a:r>
              <a:rPr lang="en-US" u="sng" dirty="0">
                <a:hlinkClick r:id="rId6"/>
              </a:rPr>
              <a:t>https://www.youtube.com/watch?v=4tdZeJcyXf0</a:t>
            </a:r>
            <a:endParaRPr lang="en-US" dirty="0"/>
          </a:p>
          <a:p>
            <a:r>
              <a:rPr lang="en-US" dirty="0" smtClean="0"/>
              <a:t>Fast </a:t>
            </a:r>
            <a:r>
              <a:rPr lang="en-US" dirty="0"/>
              <a:t>Break Drill</a:t>
            </a:r>
          </a:p>
          <a:p>
            <a:pPr lvl="1"/>
            <a:r>
              <a:rPr lang="en-US" u="sng" dirty="0">
                <a:hlinkClick r:id="rId7"/>
              </a:rPr>
              <a:t>https://</a:t>
            </a:r>
            <a:r>
              <a:rPr lang="en-US" u="sng" dirty="0" smtClean="0">
                <a:hlinkClick r:id="rId7"/>
              </a:rPr>
              <a:t>www.youtube.com/watch?v=dM83SbRgFQk</a:t>
            </a:r>
            <a:endParaRPr lang="en-US" u="sng" dirty="0" smtClean="0"/>
          </a:p>
          <a:p>
            <a:r>
              <a:rPr lang="en-US" dirty="0"/>
              <a:t>Pick &amp; Roll</a:t>
            </a:r>
          </a:p>
          <a:p>
            <a:pPr lvl="1"/>
            <a:r>
              <a:rPr lang="en-US" u="sng" dirty="0">
                <a:hlinkClick r:id="rId8"/>
              </a:rPr>
              <a:t>https://www.youtube.com/watch?v=ffjo8ReDzhA</a:t>
            </a:r>
            <a:endParaRPr lang="en-US" dirty="0"/>
          </a:p>
          <a:p>
            <a:r>
              <a:rPr lang="en-US" dirty="0" smtClean="0"/>
              <a:t>3 Dribble One on One Drill</a:t>
            </a:r>
          </a:p>
          <a:p>
            <a:pPr lvl="1"/>
            <a:r>
              <a:rPr lang="en-US" dirty="0" smtClean="0"/>
              <a:t>Line players up at free throw line and force players to drive to the basket </a:t>
            </a:r>
          </a:p>
          <a:p>
            <a:pPr marL="457200" lvl="1" indent="0">
              <a:buNone/>
            </a:pPr>
            <a:r>
              <a:rPr lang="en-US" dirty="0" smtClean="0"/>
              <a:t>(Only allow players to take 3 dribbles) 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56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Relay</a:t>
            </a:r>
          </a:p>
          <a:p>
            <a:pPr lvl="1"/>
            <a:r>
              <a:rPr lang="en-US" dirty="0" smtClean="0"/>
              <a:t>Dribble </a:t>
            </a:r>
            <a:r>
              <a:rPr lang="en-US" dirty="0"/>
              <a:t>length of </a:t>
            </a:r>
            <a:r>
              <a:rPr lang="en-US" dirty="0" smtClean="0"/>
              <a:t>court through the cones, </a:t>
            </a:r>
          </a:p>
          <a:p>
            <a:pPr marL="457200" lvl="1" indent="0">
              <a:buNone/>
            </a:pPr>
            <a:r>
              <a:rPr lang="en-US" dirty="0" smtClean="0"/>
              <a:t>score right handed lay up/rebound (</a:t>
            </a:r>
            <a:r>
              <a:rPr lang="en-US" dirty="0"/>
              <a:t>3 Attempts</a:t>
            </a:r>
            <a:r>
              <a:rPr lang="en-US" dirty="0" smtClean="0"/>
              <a:t>), </a:t>
            </a:r>
          </a:p>
          <a:p>
            <a:pPr marL="457200" lvl="1" indent="0">
              <a:buNone/>
            </a:pPr>
            <a:r>
              <a:rPr lang="en-US" dirty="0" smtClean="0"/>
              <a:t>dribble back through the middle of the cones,</a:t>
            </a:r>
          </a:p>
          <a:p>
            <a:pPr marL="457200" lvl="1" indent="0">
              <a:buNone/>
            </a:pPr>
            <a:r>
              <a:rPr lang="en-US" dirty="0" smtClean="0"/>
              <a:t>and bounce </a:t>
            </a:r>
            <a:r>
              <a:rPr lang="en-US" dirty="0"/>
              <a:t>pass to teammate</a:t>
            </a:r>
            <a:endParaRPr lang="en-US" dirty="0" smtClean="0"/>
          </a:p>
          <a:p>
            <a:r>
              <a:rPr lang="en-US" dirty="0" smtClean="0"/>
              <a:t>Knockout</a:t>
            </a:r>
          </a:p>
          <a:p>
            <a:r>
              <a:rPr lang="en-US" dirty="0" smtClean="0"/>
              <a:t>Scrimmage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4633" y="2133371"/>
            <a:ext cx="30099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91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Warm-Up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Stretching</a:t>
            </a:r>
          </a:p>
          <a:p>
            <a:pPr lvl="1"/>
            <a:r>
              <a:rPr lang="en-US" dirty="0" smtClean="0"/>
              <a:t>Skip</a:t>
            </a:r>
            <a:r>
              <a:rPr lang="en-US" dirty="0"/>
              <a:t>, High Knees, Butt Kicks, </a:t>
            </a:r>
            <a:r>
              <a:rPr lang="en-US" dirty="0" smtClean="0"/>
              <a:t>Lunges, Frankenstein's, Karaoke, Shuffles, </a:t>
            </a:r>
            <a:r>
              <a:rPr lang="en-US" dirty="0"/>
              <a:t>2 Sprints    </a:t>
            </a:r>
          </a:p>
          <a:p>
            <a:r>
              <a:rPr lang="en-US" dirty="0"/>
              <a:t>Agility Ladder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  <p:pic>
        <p:nvPicPr>
          <p:cNvPr id="4" name="WzB1Guns0ss"/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972694" y="3740150"/>
            <a:ext cx="4572000" cy="2571750"/>
          </a:xfrm>
          <a:prstGeom prst="rect">
            <a:avLst/>
          </a:prstGeom>
        </p:spPr>
      </p:pic>
      <p:pic>
        <p:nvPicPr>
          <p:cNvPr id="6" name="iICTuTZCJyM"/>
          <p:cNvPicPr>
            <a:picLocks noRot="1" noChangeAspect="1"/>
          </p:cNvPicPr>
          <p:nvPr>
            <a:videoFile r:link="rId2"/>
          </p:nvPr>
        </p:nvPicPr>
        <p:blipFill>
          <a:blip r:embed="rId7"/>
          <a:stretch>
            <a:fillRect/>
          </a:stretch>
        </p:blipFill>
        <p:spPr>
          <a:xfrm>
            <a:off x="1119447" y="3740150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9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Dribbling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Stationary Dribble Drill</a:t>
            </a:r>
            <a:endParaRPr lang="en-US" dirty="0"/>
          </a:p>
          <a:p>
            <a:pPr lvl="1"/>
            <a:r>
              <a:rPr lang="en-US" dirty="0" smtClean="0"/>
              <a:t>Teach </a:t>
            </a:r>
            <a:r>
              <a:rPr lang="en-US" dirty="0"/>
              <a:t>proper form (Line up players, eyes up, stand sideways, opposite hand out for defense) </a:t>
            </a:r>
          </a:p>
          <a:p>
            <a:r>
              <a:rPr lang="en-US" dirty="0" smtClean="0"/>
              <a:t>Dribble </a:t>
            </a:r>
            <a:r>
              <a:rPr lang="en-US" dirty="0"/>
              <a:t>in </a:t>
            </a:r>
            <a:r>
              <a:rPr lang="en-US" dirty="0" smtClean="0"/>
              <a:t>motion – Left hand, right hand</a:t>
            </a:r>
          </a:p>
          <a:p>
            <a:r>
              <a:rPr lang="en-US" dirty="0"/>
              <a:t>Cone Stacking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www.youtube.com/watch?v=H3ZBGium6Ao</a:t>
            </a:r>
            <a:endParaRPr lang="en-US" dirty="0" smtClean="0"/>
          </a:p>
          <a:p>
            <a:r>
              <a:rPr lang="en-US" dirty="0" smtClean="0"/>
              <a:t>Red Light, </a:t>
            </a:r>
            <a:r>
              <a:rPr lang="en-US" dirty="0"/>
              <a:t>Green Light </a:t>
            </a:r>
            <a:endParaRPr lang="en-US" dirty="0" smtClean="0"/>
          </a:p>
          <a:p>
            <a:pPr lvl="1"/>
            <a:r>
              <a:rPr lang="en-US" dirty="0"/>
              <a:t>(</a:t>
            </a:r>
            <a:r>
              <a:rPr lang="en-US" dirty="0" smtClean="0"/>
              <a:t>Red Light - Jump Stop, Green Light - Dribble)</a:t>
            </a:r>
          </a:p>
          <a:p>
            <a:r>
              <a:rPr lang="en-US" dirty="0" smtClean="0"/>
              <a:t>Lateral Dribbling Drill</a:t>
            </a:r>
          </a:p>
          <a:p>
            <a:pPr lvl="1"/>
            <a:r>
              <a:rPr lang="en-US" dirty="0" smtClean="0"/>
              <a:t>Select an offensive and defensive player</a:t>
            </a:r>
          </a:p>
          <a:p>
            <a:pPr lvl="1"/>
            <a:r>
              <a:rPr lang="en-US" dirty="0" smtClean="0"/>
              <a:t>On the whistle, the offensive player dribbles to the Right (Ball in Right hand) while the defensive player slides their feet</a:t>
            </a:r>
          </a:p>
          <a:p>
            <a:pPr lvl="1"/>
            <a:r>
              <a:rPr lang="en-US" dirty="0" smtClean="0"/>
              <a:t>On the next whistle, the offensive player uses a cross over and dribbles to the left (Ball in left hand) while </a:t>
            </a:r>
            <a:r>
              <a:rPr lang="en-US" dirty="0"/>
              <a:t>the defensive player </a:t>
            </a:r>
            <a:r>
              <a:rPr lang="en-US" dirty="0" smtClean="0"/>
              <a:t>slides their </a:t>
            </a:r>
            <a:r>
              <a:rPr lang="en-US" dirty="0"/>
              <a:t>feet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  <p:pic>
        <p:nvPicPr>
          <p:cNvPr id="4" name="XYD5BKMFGz0"/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7100288" y="2551259"/>
            <a:ext cx="3763655" cy="211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Dribbling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Forward </a:t>
            </a:r>
            <a:r>
              <a:rPr lang="en-US" dirty="0"/>
              <a:t>and </a:t>
            </a:r>
            <a:r>
              <a:rPr lang="en-US" dirty="0" smtClean="0"/>
              <a:t>Backwards Drill</a:t>
            </a:r>
            <a:endParaRPr lang="en-US" dirty="0"/>
          </a:p>
          <a:p>
            <a:pPr lvl="1"/>
            <a:r>
              <a:rPr lang="en-US" u="sng" dirty="0">
                <a:hlinkClick r:id="rId2"/>
              </a:rPr>
              <a:t>https://www.youtube.com/watch?v=iJUm0ul4taE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ones</a:t>
            </a:r>
            <a:endParaRPr lang="en-US" dirty="0"/>
          </a:p>
          <a:p>
            <a:pPr lvl="1"/>
            <a:r>
              <a:rPr lang="en-US" dirty="0" smtClean="0"/>
              <a:t>Start </a:t>
            </a:r>
            <a:r>
              <a:rPr lang="en-US" dirty="0"/>
              <a:t>by having players do one dribble before the crossover and then add two dribbles </a:t>
            </a:r>
          </a:p>
          <a:p>
            <a:pPr lvl="1"/>
            <a:r>
              <a:rPr lang="en-US" dirty="0" smtClean="0"/>
              <a:t>Line up </a:t>
            </a:r>
            <a:r>
              <a:rPr lang="en-US" dirty="0"/>
              <a:t>two sets of cones and add a right or left handed layup to finish the drill or jump </a:t>
            </a:r>
            <a:r>
              <a:rPr lang="en-US" dirty="0" smtClean="0"/>
              <a:t>shot (Coach can play defense on the shot to get practice shooting over defenders)</a:t>
            </a:r>
            <a:endParaRPr lang="en-US" dirty="0"/>
          </a:p>
          <a:p>
            <a:pPr lvl="1"/>
            <a:r>
              <a:rPr lang="en-US" u="sng" dirty="0">
                <a:hlinkClick r:id="rId3"/>
              </a:rPr>
              <a:t>https://www.youtube.com/watch?v=1Sp_dQorGvA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Pass </a:t>
            </a:r>
            <a:r>
              <a:rPr lang="en-US" dirty="0"/>
              <a:t>&amp; Flow Drill</a:t>
            </a:r>
          </a:p>
          <a:p>
            <a:pPr lvl="1"/>
            <a:r>
              <a:rPr lang="en-US" u="sng" dirty="0">
                <a:hlinkClick r:id="rId2"/>
              </a:rPr>
              <a:t>https://www.youtube.com/watch?v=UxN-i7WnOGs</a:t>
            </a:r>
            <a:endParaRPr lang="en-US" dirty="0"/>
          </a:p>
          <a:p>
            <a:r>
              <a:rPr lang="en-US" dirty="0" smtClean="0"/>
              <a:t>Shovel Pass Drill</a:t>
            </a:r>
          </a:p>
          <a:p>
            <a:pPr lvl="1"/>
            <a:r>
              <a:rPr lang="en-US" u="sng" dirty="0" smtClean="0">
                <a:hlinkClick r:id="rId3"/>
              </a:rPr>
              <a:t>https://www.youtube.com/watch?v=Lr0zBmUQDyk&amp;list=PLmPIogZWH3R6gI4Hru6TKxf0XTz4UMN39&amp;index=24</a:t>
            </a:r>
            <a:endParaRPr lang="en-US" u="sng" dirty="0" smtClean="0"/>
          </a:p>
          <a:p>
            <a:r>
              <a:rPr lang="en-US" dirty="0"/>
              <a:t>Partner Running Pass Drill</a:t>
            </a:r>
          </a:p>
          <a:p>
            <a:pPr lvl="1"/>
            <a:r>
              <a:rPr lang="en-US" dirty="0"/>
              <a:t>Can also do this drill shuffling feet (go to half court and back, bounce pass on the way down and chest pass on the way back</a:t>
            </a:r>
          </a:p>
          <a:p>
            <a:pPr lvl="1"/>
            <a:r>
              <a:rPr lang="en-US" u="sng" dirty="0">
                <a:hlinkClick r:id="rId4"/>
              </a:rPr>
              <a:t>https://www.youtube.com/watch?v=scQxZL2KYrA&amp;index=31&amp;list=PLmPIogZWH3R6gI4Hru6TKxf0XTz4UMN39</a:t>
            </a:r>
            <a:endParaRPr lang="en-US" dirty="0"/>
          </a:p>
          <a:p>
            <a:r>
              <a:rPr lang="en-US" dirty="0"/>
              <a:t>3 Man Weave Drill</a:t>
            </a:r>
          </a:p>
          <a:p>
            <a:pPr lvl="1"/>
            <a:r>
              <a:rPr lang="en-US" u="sng" dirty="0">
                <a:hlinkClick r:id="rId5"/>
              </a:rPr>
              <a:t>https://www.youtube.com/watch?v=qe-QLhE1hgw</a:t>
            </a:r>
            <a:endParaRPr lang="en-US" u="sng" dirty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84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4219"/>
            <a:ext cx="10515600" cy="4351338"/>
          </a:xfrm>
        </p:spPr>
        <p:txBody>
          <a:bodyPr/>
          <a:lstStyle/>
          <a:p>
            <a:r>
              <a:rPr lang="en-US" dirty="0" smtClean="0"/>
              <a:t>Fundamentals of Shooting</a:t>
            </a:r>
          </a:p>
          <a:p>
            <a:pPr lvl="1"/>
            <a:r>
              <a:rPr lang="en-US" u="sng" dirty="0">
                <a:hlinkClick r:id="rId2"/>
              </a:rPr>
              <a:t>https://www.youtube.com/watch?v=t7ciq_x4138</a:t>
            </a:r>
            <a:endParaRPr lang="en-US" dirty="0"/>
          </a:p>
          <a:p>
            <a:r>
              <a:rPr lang="en-US" dirty="0" smtClean="0"/>
              <a:t>Form Shooting</a:t>
            </a:r>
          </a:p>
          <a:p>
            <a:pPr lvl="1"/>
            <a:r>
              <a:rPr lang="en-US" dirty="0" smtClean="0"/>
              <a:t>Have player shoot against a wall before using the basket</a:t>
            </a:r>
          </a:p>
          <a:p>
            <a:pPr lvl="1"/>
            <a:r>
              <a:rPr lang="en-US" dirty="0" smtClean="0"/>
              <a:t>Begin using one hand and start 2 feet away from the basket</a:t>
            </a:r>
          </a:p>
          <a:p>
            <a:pPr lvl="2"/>
            <a:r>
              <a:rPr lang="en-US" dirty="0" smtClean="0"/>
              <a:t>Player can be in front or on left or right side of hoop</a:t>
            </a:r>
          </a:p>
          <a:p>
            <a:pPr lvl="1"/>
            <a:r>
              <a:rPr lang="en-US" dirty="0" smtClean="0"/>
              <a:t>3 players at each basket, have players shoot one at a time with one hand</a:t>
            </a:r>
          </a:p>
          <a:p>
            <a:pPr lvl="2"/>
            <a:r>
              <a:rPr lang="en-US" dirty="0" smtClean="0"/>
              <a:t>Position one player on left side of hoop, right side of hoop and in front of hoop</a:t>
            </a:r>
          </a:p>
          <a:p>
            <a:pPr lvl="1"/>
            <a:r>
              <a:rPr lang="en-US" dirty="0" smtClean="0"/>
              <a:t>Once this is covered, add other hand (this hand is used as a guide)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49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Shooting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68000" cy="29622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Shooting on the pass</a:t>
            </a:r>
            <a:endParaRPr lang="en-US" dirty="0"/>
          </a:p>
          <a:p>
            <a:pPr lvl="1"/>
            <a:r>
              <a:rPr lang="en-US" dirty="0" smtClean="0"/>
              <a:t>Have </a:t>
            </a:r>
            <a:r>
              <a:rPr lang="en-US" dirty="0"/>
              <a:t>all players get into a line behind left cone </a:t>
            </a:r>
            <a:r>
              <a:rPr lang="en-US" dirty="0" smtClean="0"/>
              <a:t>but have </a:t>
            </a:r>
            <a:r>
              <a:rPr lang="en-US" dirty="0"/>
              <a:t>one player </a:t>
            </a:r>
            <a:r>
              <a:rPr lang="en-US" dirty="0" smtClean="0"/>
              <a:t>start at </a:t>
            </a:r>
            <a:r>
              <a:rPr lang="en-US" dirty="0"/>
              <a:t>the right cone</a:t>
            </a:r>
          </a:p>
          <a:p>
            <a:pPr lvl="1"/>
            <a:r>
              <a:rPr lang="en-US" dirty="0" smtClean="0"/>
              <a:t>On </a:t>
            </a:r>
            <a:r>
              <a:rPr lang="en-US" dirty="0"/>
              <a:t>the whistle, the player at the right cone </a:t>
            </a:r>
            <a:r>
              <a:rPr lang="en-US" dirty="0" smtClean="0"/>
              <a:t>will </a:t>
            </a:r>
            <a:r>
              <a:rPr lang="en-US" dirty="0"/>
              <a:t>run around the cones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player at the </a:t>
            </a:r>
            <a:r>
              <a:rPr lang="en-US" dirty="0" smtClean="0"/>
              <a:t>left cone will </a:t>
            </a:r>
            <a:r>
              <a:rPr lang="en-US" dirty="0"/>
              <a:t>pass the ball and the player </a:t>
            </a:r>
            <a:r>
              <a:rPr lang="en-US" dirty="0" smtClean="0"/>
              <a:t>shoot a jump shot</a:t>
            </a:r>
          </a:p>
          <a:p>
            <a:r>
              <a:rPr lang="en-US" dirty="0" smtClean="0"/>
              <a:t>After a few times through add defense</a:t>
            </a:r>
          </a:p>
          <a:p>
            <a:pPr lvl="1"/>
            <a:r>
              <a:rPr lang="en-US" dirty="0" smtClean="0"/>
              <a:t> The passing player will tell the offensive player to go and pass the ball. On the whistle, the passing player will defend the shot</a:t>
            </a:r>
          </a:p>
          <a:p>
            <a:pPr lvl="1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7886" y="4575628"/>
            <a:ext cx="2387714" cy="198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34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Defense &amp; Rebounding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Side/Lateral </a:t>
            </a:r>
            <a:r>
              <a:rPr lang="en-US" dirty="0"/>
              <a:t>Drill</a:t>
            </a:r>
          </a:p>
          <a:p>
            <a:pPr lvl="1"/>
            <a:r>
              <a:rPr lang="en-US" u="sng" dirty="0">
                <a:hlinkClick r:id="rId2"/>
              </a:rPr>
              <a:t>https://www.youtube.com/watch?v=j7JUvMrXLRk</a:t>
            </a:r>
            <a:endParaRPr lang="en-US" dirty="0"/>
          </a:p>
          <a:p>
            <a:r>
              <a:rPr lang="en-US" dirty="0" smtClean="0"/>
              <a:t>Box </a:t>
            </a:r>
            <a:r>
              <a:rPr lang="en-US" dirty="0"/>
              <a:t>out Drill</a:t>
            </a:r>
          </a:p>
          <a:p>
            <a:pPr lvl="1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www.youtube.com/watch?v=bhTAm_1UflA</a:t>
            </a:r>
            <a:endParaRPr lang="en-US" u="sng" dirty="0" smtClean="0"/>
          </a:p>
          <a:p>
            <a:r>
              <a:rPr lang="en-US" dirty="0" smtClean="0"/>
              <a:t>Toss </a:t>
            </a:r>
            <a:r>
              <a:rPr lang="en-US" dirty="0"/>
              <a:t>&amp; Rebound Drill</a:t>
            </a:r>
          </a:p>
          <a:p>
            <a:pPr lvl="1"/>
            <a:r>
              <a:rPr lang="en-US" dirty="0"/>
              <a:t>Once players understand the correct box out position, have players box out the next player in line </a:t>
            </a:r>
          </a:p>
          <a:p>
            <a:pPr lvl="1"/>
            <a:r>
              <a:rPr lang="en-US" u="sng" dirty="0">
                <a:hlinkClick r:id="rId4"/>
              </a:rPr>
              <a:t>https://</a:t>
            </a:r>
            <a:r>
              <a:rPr lang="en-US" u="sng" dirty="0" smtClean="0">
                <a:hlinkClick r:id="rId4"/>
              </a:rPr>
              <a:t>www.youtube.com/watch?v=rjAT8hKlSuw</a:t>
            </a:r>
            <a:endParaRPr lang="en-US" dirty="0"/>
          </a:p>
          <a:p>
            <a:r>
              <a:rPr lang="en-US" dirty="0" smtClean="0"/>
              <a:t>Man to Man Defense</a:t>
            </a:r>
          </a:p>
          <a:p>
            <a:pPr lvl="1"/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www.youtube.com/watch?v=iuqBDuSSXik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2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7890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Place players in their suggested position.  Point </a:t>
            </a:r>
            <a:r>
              <a:rPr lang="en-US" dirty="0"/>
              <a:t>guard will start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the ball (1). </a:t>
            </a: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/>
              <a:t>the whistle, the point guard will swing the ball to the right or </a:t>
            </a:r>
            <a:r>
              <a:rPr lang="en-US" dirty="0" smtClean="0"/>
              <a:t>left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2 or 3). This will happen on every whistle until the coach yells </a:t>
            </a:r>
            <a:r>
              <a:rPr lang="en-US" dirty="0" smtClean="0"/>
              <a:t>“down low”. </a:t>
            </a:r>
          </a:p>
          <a:p>
            <a:r>
              <a:rPr lang="en-US" dirty="0" smtClean="0"/>
              <a:t>When </a:t>
            </a:r>
            <a:r>
              <a:rPr lang="en-US" dirty="0"/>
              <a:t>the coach yells </a:t>
            </a:r>
            <a:r>
              <a:rPr lang="en-US" dirty="0" smtClean="0"/>
              <a:t>“down low” </a:t>
            </a:r>
            <a:r>
              <a:rPr lang="en-US" dirty="0"/>
              <a:t>the ball is passed down low.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the coach yells </a:t>
            </a:r>
            <a:r>
              <a:rPr lang="en-US" dirty="0" smtClean="0"/>
              <a:t>“shot” </a:t>
            </a:r>
            <a:r>
              <a:rPr lang="en-US" dirty="0"/>
              <a:t>the player takes a shot.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players 1, 2, or 3 have the ball and the coach </a:t>
            </a:r>
            <a:endParaRPr lang="en-US" dirty="0" smtClean="0"/>
          </a:p>
          <a:p>
            <a:r>
              <a:rPr lang="en-US" dirty="0" smtClean="0"/>
              <a:t>yells “dribble” </a:t>
            </a:r>
            <a:r>
              <a:rPr lang="en-US" dirty="0"/>
              <a:t>the </a:t>
            </a:r>
            <a:r>
              <a:rPr lang="en-US" dirty="0" smtClean="0"/>
              <a:t>player with the ball </a:t>
            </a:r>
            <a:r>
              <a:rPr lang="en-US" dirty="0"/>
              <a:t>will dribble </a:t>
            </a:r>
            <a:r>
              <a:rPr lang="en-US" dirty="0" smtClean="0"/>
              <a:t>in and shoot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the ball is shot, all players will go in for </a:t>
            </a:r>
            <a:r>
              <a:rPr lang="en-US" dirty="0" smtClean="0"/>
              <a:t>the </a:t>
            </a:r>
            <a:r>
              <a:rPr lang="en-US" dirty="0"/>
              <a:t>rebound.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players understand positions, add a defense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let players do drill on their own with a 4 pass rule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before </a:t>
            </a:r>
            <a:r>
              <a:rPr lang="en-US" dirty="0"/>
              <a:t>a shot.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4792" y="3018062"/>
            <a:ext cx="2864838" cy="36421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1849" y="-324309"/>
            <a:ext cx="3024188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25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762</Words>
  <Application>Microsoft Office PowerPoint</Application>
  <PresentationFormat>Widescreen</PresentationFormat>
  <Paragraphs>104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Youth Basketball Coaches Training</vt:lpstr>
      <vt:lpstr>Warm-Up </vt:lpstr>
      <vt:lpstr>Dribbling</vt:lpstr>
      <vt:lpstr>Dribbling </vt:lpstr>
      <vt:lpstr>Passing</vt:lpstr>
      <vt:lpstr>Shooting</vt:lpstr>
      <vt:lpstr>Shooting </vt:lpstr>
      <vt:lpstr>Defense &amp; Rebounding </vt:lpstr>
      <vt:lpstr>Positions</vt:lpstr>
      <vt:lpstr>Offense </vt:lpstr>
      <vt:lpstr>Games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Basketball Coaches Training</dc:title>
  <dc:creator>Barnes, James</dc:creator>
  <cp:lastModifiedBy>Barnes, James</cp:lastModifiedBy>
  <cp:revision>48</cp:revision>
  <dcterms:created xsi:type="dcterms:W3CDTF">2017-08-21T21:30:12Z</dcterms:created>
  <dcterms:modified xsi:type="dcterms:W3CDTF">2017-08-28T20:32:21Z</dcterms:modified>
</cp:coreProperties>
</file>